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notesMasterIdLst>
    <p:notesMasterId r:id="rId3"/>
  </p:notesMasterIdLst>
  <p:sldIdLst>
    <p:sldId id="563" r:id="rId2"/>
  </p:sldIdLst>
  <p:sldSz cx="6858000" cy="9906000" type="A4"/>
  <p:notesSz cx="6797675" cy="9926638"/>
  <p:defaultTextStyle>
    <a:defPPr>
      <a:defRPr lang="uk-UA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3120">
          <p15:clr>
            <a:srgbClr val="A4A3A4"/>
          </p15:clr>
        </p15:guide>
        <p15:guide id="2" pos="216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34E84"/>
    <a:srgbClr val="2D7159"/>
    <a:srgbClr val="35876A"/>
    <a:srgbClr val="2A6C54"/>
    <a:srgbClr val="3F9F7D"/>
    <a:srgbClr val="3992E3"/>
    <a:srgbClr val="1F7FD7"/>
    <a:srgbClr val="D1EEFC"/>
    <a:srgbClr val="4FBA94"/>
    <a:srgbClr val="F0F0F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263" autoAdjust="0"/>
    <p:restoredTop sz="94343" autoAdjust="0"/>
  </p:normalViewPr>
  <p:slideViewPr>
    <p:cSldViewPr snapToGrid="0">
      <p:cViewPr varScale="1">
        <p:scale>
          <a:sx n="80" d="100"/>
          <a:sy n="80" d="100"/>
        </p:scale>
        <p:origin x="-3318" y="-96"/>
      </p:cViewPr>
      <p:guideLst>
        <p:guide orient="horz" pos="3120"/>
        <p:guide pos="216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247" cy="496732"/>
          </a:xfrm>
          <a:prstGeom prst="rect">
            <a:avLst/>
          </a:prstGeom>
        </p:spPr>
        <p:txBody>
          <a:bodyPr vert="horz" lIns="92093" tIns="46047" rIns="92093" bIns="46047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826" y="0"/>
            <a:ext cx="2946246" cy="496732"/>
          </a:xfrm>
          <a:prstGeom prst="rect">
            <a:avLst/>
          </a:prstGeom>
        </p:spPr>
        <p:txBody>
          <a:bodyPr vert="horz" lIns="92093" tIns="46047" rIns="92093" bIns="46047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2716FB9A-E290-42E8-92C2-5CE87C8161AB}" type="datetimeFigureOut">
              <a:rPr lang="ru-RU"/>
              <a:pPr>
                <a:defRPr/>
              </a:pPr>
              <a:t>26.05.2025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109788" y="744538"/>
            <a:ext cx="25781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093" tIns="46047" rIns="92093" bIns="46047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288" y="4714953"/>
            <a:ext cx="5439101" cy="4467387"/>
          </a:xfrm>
          <a:prstGeom prst="rect">
            <a:avLst/>
          </a:prstGeom>
        </p:spPr>
        <p:txBody>
          <a:bodyPr vert="horz" lIns="92093" tIns="46047" rIns="92093" bIns="46047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309"/>
            <a:ext cx="2946247" cy="496731"/>
          </a:xfrm>
          <a:prstGeom prst="rect">
            <a:avLst/>
          </a:prstGeom>
        </p:spPr>
        <p:txBody>
          <a:bodyPr vert="horz" lIns="92093" tIns="46047" rIns="92093" bIns="46047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826" y="9428309"/>
            <a:ext cx="2946246" cy="496731"/>
          </a:xfrm>
          <a:prstGeom prst="rect">
            <a:avLst/>
          </a:prstGeom>
        </p:spPr>
        <p:txBody>
          <a:bodyPr vert="horz" lIns="92093" tIns="46047" rIns="92093" bIns="46047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ED8D01DA-8AF3-4267-BE4D-D469C635178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7902247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57251" y="1621191"/>
            <a:ext cx="5143500" cy="3448755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57251" y="5202944"/>
            <a:ext cx="5143500" cy="2391656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5F9CD0-835B-4E49-AF7D-519520412852}" type="datetimeFigureOut">
              <a:rPr lang="uk-UA"/>
              <a:pPr>
                <a:defRPr/>
              </a:pPr>
              <a:t>26.05.2025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B5EDA9-4234-4542-9955-3F05537D2A86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842CAC-EDD3-4419-899A-24F35A6C7D1D}" type="datetimeFigureOut">
              <a:rPr lang="uk-UA"/>
              <a:pPr>
                <a:defRPr/>
              </a:pPr>
              <a:t>26.05.2025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A10396-B377-4454-98F4-AD4085BEE6CE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4907756" y="527403"/>
            <a:ext cx="1478756" cy="8394877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71487" y="527403"/>
            <a:ext cx="4350544" cy="839487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D150E4-0827-4154-A187-50025AF6D8CB}" type="datetimeFigureOut">
              <a:rPr lang="uk-UA"/>
              <a:pPr>
                <a:defRPr/>
              </a:pPr>
              <a:t>26.05.2025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3FF8A4-526D-4019-916B-41F0A31540FD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F7B5D8-568C-41E2-85A3-46E2C84FD999}" type="datetimeFigureOut">
              <a:rPr lang="uk-UA"/>
              <a:pPr>
                <a:defRPr/>
              </a:pPr>
              <a:t>26.05.2025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D3AAD9-11DF-4A3B-9C9C-5383D506CE9D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917" y="2469622"/>
            <a:ext cx="5915025" cy="4120620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7917" y="6629234"/>
            <a:ext cx="5915025" cy="216693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DF0474-BA54-4CFC-ABB5-15FD3C28AB91}" type="datetimeFigureOut">
              <a:rPr lang="uk-UA"/>
              <a:pPr>
                <a:defRPr/>
              </a:pPr>
              <a:t>26.05.2025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8E9BF0-2464-4166-979F-C0A14D869BAE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9FB3D2-6199-4254-B947-7844DAB6EAAE}" type="datetimeFigureOut">
              <a:rPr lang="uk-UA"/>
              <a:pPr>
                <a:defRPr/>
              </a:pPr>
              <a:t>26.05.2025</a:t>
            </a:fld>
            <a:endParaRPr lang="uk-UA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7DFDCB-0EEC-4688-BF85-06AC605D7A11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2383" y="527405"/>
            <a:ext cx="5915025" cy="1914702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72384" y="2428346"/>
            <a:ext cx="2901255" cy="119009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72384" y="3618442"/>
            <a:ext cx="2901255" cy="532218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471865" y="2428346"/>
            <a:ext cx="2915543" cy="119009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3471865" y="3618442"/>
            <a:ext cx="2915543" cy="532218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04048E-2FE5-4B45-949A-D22430FD7CF2}" type="datetimeFigureOut">
              <a:rPr lang="uk-UA"/>
              <a:pPr>
                <a:defRPr/>
              </a:pPr>
              <a:t>26.05.2025</a:t>
            </a:fld>
            <a:endParaRPr lang="uk-UA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F17658-D112-4C61-A6AD-75ECE4245A6D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95B33F-EF26-40F9-9162-0FD0EDE54D93}" type="datetimeFigureOut">
              <a:rPr lang="uk-UA"/>
              <a:pPr>
                <a:defRPr/>
              </a:pPr>
              <a:t>26.05.2025</a:t>
            </a:fld>
            <a:endParaRPr lang="uk-UA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1F3CA0-672A-47B6-9756-E96B2F37121E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871974-0901-4C09-A237-6D176E1EB748}" type="datetimeFigureOut">
              <a:rPr lang="uk-UA"/>
              <a:pPr>
                <a:defRPr/>
              </a:pPr>
              <a:t>26.05.2025</a:t>
            </a:fld>
            <a:endParaRPr lang="uk-UA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4FA82C-C5F6-4C68-849D-46ABBDE8009F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2382" y="660400"/>
            <a:ext cx="2211884" cy="23114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915545" y="1426283"/>
            <a:ext cx="3471863" cy="703968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72382" y="2971800"/>
            <a:ext cx="2211884" cy="5505627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0D02C1-785C-4BC4-B8F9-879FE78DB833}" type="datetimeFigureOut">
              <a:rPr lang="uk-UA"/>
              <a:pPr>
                <a:defRPr/>
              </a:pPr>
              <a:t>26.05.2025</a:t>
            </a:fld>
            <a:endParaRPr lang="uk-UA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095783-6905-49D7-A6B6-67090F7F0176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2382" y="660400"/>
            <a:ext cx="2211884" cy="23114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915545" y="1426283"/>
            <a:ext cx="3471863" cy="703968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uk-UA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72382" y="2971800"/>
            <a:ext cx="2211884" cy="5505627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1AD85D-5A6C-4607-8D44-C076849CF0B4}" type="datetimeFigureOut">
              <a:rPr lang="uk-UA"/>
              <a:pPr>
                <a:defRPr/>
              </a:pPr>
              <a:t>26.05.2025</a:t>
            </a:fld>
            <a:endParaRPr lang="uk-UA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55EDD0-0FA6-4F01-9F19-C6D8B28AC6D7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71488" y="527403"/>
            <a:ext cx="5915025" cy="19147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uk-UA" smtClean="0"/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71488" y="2637014"/>
            <a:ext cx="5915025" cy="62852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 smtClean="0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71487" y="9181396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92C5B08-5360-4B93-BD8C-712F132458AD}" type="datetimeFigureOut">
              <a:rPr lang="uk-UA"/>
              <a:pPr>
                <a:defRPr/>
              </a:pPr>
              <a:t>26.05.2025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271714" y="9181396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4843463" y="9181396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2C78458-9C74-45A8-BC4A-CEB3D37AC7AE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Рисунок 14" descr="Template_stripe_PNG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63992" y="1774756"/>
            <a:ext cx="5855685" cy="144010"/>
          </a:xfrm>
          <a:prstGeom prst="rect">
            <a:avLst/>
          </a:prstGeom>
        </p:spPr>
      </p:pic>
      <p:sp>
        <p:nvSpPr>
          <p:cNvPr id="8" name="Прямоугольник 7"/>
          <p:cNvSpPr/>
          <p:nvPr/>
        </p:nvSpPr>
        <p:spPr>
          <a:xfrm rot="5400000">
            <a:off x="1744361" y="4792363"/>
            <a:ext cx="9906002" cy="321276"/>
          </a:xfrm>
          <a:prstGeom prst="rect">
            <a:avLst/>
          </a:prstGeom>
          <a:gradFill flip="none" rotWithShape="1">
            <a:gsLst>
              <a:gs pos="0">
                <a:srgbClr val="4FBA94">
                  <a:alpha val="40000"/>
                </a:srgbClr>
              </a:gs>
              <a:gs pos="88000">
                <a:srgbClr val="46B08A">
                  <a:alpha val="69804"/>
                </a:srgbClr>
              </a:gs>
              <a:gs pos="48000">
                <a:srgbClr val="1B6FBB">
                  <a:alpha val="83137"/>
                </a:srgbClr>
              </a:gs>
              <a:gs pos="100000">
                <a:srgbClr val="3F9F7D">
                  <a:alpha val="77000"/>
                </a:srgb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0" tIns="45710" rIns="91420" bIns="45710" anchor="ctr"/>
          <a:lstStyle/>
          <a:p>
            <a:pPr algn="ctr">
              <a:defRPr/>
            </a:pPr>
            <a:endParaRPr lang="uk-UA" sz="4900" b="1">
              <a:solidFill>
                <a:srgbClr val="134E84"/>
              </a:solidFill>
              <a:latin typeface="+mj-lt"/>
              <a:cs typeface="Arial" charset="0"/>
            </a:endParaRPr>
          </a:p>
        </p:txBody>
      </p:sp>
      <p:sp>
        <p:nvSpPr>
          <p:cNvPr id="15361" name="Rectangle 1"/>
          <p:cNvSpPr>
            <a:spLocks noChangeArrowheads="1"/>
          </p:cNvSpPr>
          <p:nvPr/>
        </p:nvSpPr>
        <p:spPr bwMode="auto">
          <a:xfrm>
            <a:off x="596793" y="400335"/>
            <a:ext cx="5372744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ru-RU" sz="2400" b="1" dirty="0" smtClean="0">
                <a:solidFill>
                  <a:srgbClr val="134E84"/>
                </a:solidFill>
                <a:latin typeface="Arial Narrow" panose="020B0606020202030204" pitchFamily="34" charset="0"/>
                <a:ea typeface="Times New Roman" pitchFamily="18" charset="0"/>
              </a:rPr>
              <a:t>КОНТАКТНА </a:t>
            </a:r>
            <a:r>
              <a:rPr lang="ru-RU" sz="2400" b="1" dirty="0" smtClean="0">
                <a:solidFill>
                  <a:srgbClr val="134E84"/>
                </a:solidFill>
                <a:latin typeface="Arial Narrow" panose="020B0606020202030204" pitchFamily="34" charset="0"/>
                <a:ea typeface="Times New Roman" pitchFamily="18" charset="0"/>
              </a:rPr>
              <a:t>ІНФОРМАЦІЯ </a:t>
            </a:r>
          </a:p>
          <a:p>
            <a:pPr algn="ctr"/>
            <a:r>
              <a:rPr lang="ru-RU" sz="2400" b="1" dirty="0" smtClean="0">
                <a:solidFill>
                  <a:srgbClr val="134E84"/>
                </a:solidFill>
                <a:latin typeface="Arial Narrow" panose="020B0606020202030204" pitchFamily="34" charset="0"/>
                <a:ea typeface="Times New Roman" pitchFamily="18" charset="0"/>
              </a:rPr>
              <a:t>ГОЛОВНОГО УПРАВЛІННЯ ПЕНСІЙНОГО ФОНДУ УКРАЇНИ У ЛЬВІВСЬКІЙ ОБЛАСТІ</a:t>
            </a:r>
            <a:endParaRPr kumimoji="0" lang="uk-UA" sz="2400" b="0" i="0" u="none" strike="noStrike" cap="none" normalizeH="0" baseline="0" dirty="0" smtClean="0">
              <a:ln>
                <a:noFill/>
              </a:ln>
              <a:solidFill>
                <a:srgbClr val="134E84"/>
              </a:solidFill>
              <a:effectLst/>
              <a:latin typeface="Arial Narrow" panose="020B0606020202030204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760500" y="2025644"/>
            <a:ext cx="5461692" cy="8225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latin typeface="Arial Narrow" panose="020B0606020202030204" pitchFamily="34" charset="0"/>
              </a:rPr>
              <a:t> </a:t>
            </a:r>
            <a:r>
              <a:rPr lang="ru-RU" sz="1650" dirty="0" smtClean="0">
                <a:latin typeface="Arial Narrow" panose="020B0606020202030204" pitchFamily="34" charset="0"/>
              </a:rPr>
              <a:t>	</a:t>
            </a:r>
            <a:endParaRPr lang="ru-RU" sz="1700" dirty="0" smtClean="0">
              <a:latin typeface="Arial Narrow" panose="020B0606020202030204" pitchFamily="34" charset="0"/>
            </a:endParaRPr>
          </a:p>
          <a:p>
            <a:pPr algn="ctr" defTabSz="358775"/>
            <a:r>
              <a:rPr lang="ru-RU" sz="2000" b="1" dirty="0">
                <a:solidFill>
                  <a:srgbClr val="134E84"/>
                </a:solidFill>
                <a:latin typeface="Arial Narrow" panose="020B0606020202030204" pitchFamily="34" charset="0"/>
              </a:rPr>
              <a:t>ПЕРЕЛІК </a:t>
            </a:r>
          </a:p>
          <a:p>
            <a:pPr algn="ctr" defTabSz="358775"/>
            <a:r>
              <a:rPr lang="ru-RU" sz="2000" b="1" dirty="0">
                <a:solidFill>
                  <a:srgbClr val="134E84"/>
                </a:solidFill>
                <a:latin typeface="Arial Narrow" panose="020B0606020202030204" pitchFamily="34" charset="0"/>
              </a:rPr>
              <a:t>ВІДДІЛІВ ОБСЛУГОВУВАННЯ ГРОМАДЯН (СЕРВІСНИХ ЦЕНТРІВ), </a:t>
            </a:r>
            <a:r>
              <a:rPr lang="ru-RU" sz="2000" b="1" dirty="0" smtClean="0">
                <a:solidFill>
                  <a:srgbClr val="134E84"/>
                </a:solidFill>
                <a:latin typeface="Arial Narrow" panose="020B0606020202030204" pitchFamily="34" charset="0"/>
              </a:rPr>
              <a:t>ТА </a:t>
            </a:r>
            <a:r>
              <a:rPr lang="ru-RU" sz="2000" b="1" dirty="0">
                <a:solidFill>
                  <a:srgbClr val="134E84"/>
                </a:solidFill>
                <a:latin typeface="Arial Narrow" panose="020B0606020202030204" pitchFamily="34" charset="0"/>
              </a:rPr>
              <a:t>ГРАФІКИ </a:t>
            </a:r>
            <a:r>
              <a:rPr lang="ru-RU" sz="2000" b="1" dirty="0" smtClean="0">
                <a:solidFill>
                  <a:srgbClr val="134E84"/>
                </a:solidFill>
                <a:latin typeface="Arial Narrow" panose="020B0606020202030204" pitchFamily="34" charset="0"/>
              </a:rPr>
              <a:t>ПРИЙОМУ ГРОМАДЯН НА </a:t>
            </a:r>
            <a:r>
              <a:rPr lang="ru-RU" sz="2000" b="1" dirty="0">
                <a:solidFill>
                  <a:srgbClr val="134E84"/>
                </a:solidFill>
                <a:latin typeface="Arial Narrow" panose="020B0606020202030204" pitchFamily="34" charset="0"/>
              </a:rPr>
              <a:t>ВІДДАЛЕНИХ РОБОЧИХ </a:t>
            </a:r>
            <a:r>
              <a:rPr lang="ru-RU" sz="2000" b="1" dirty="0" smtClean="0">
                <a:solidFill>
                  <a:srgbClr val="134E84"/>
                </a:solidFill>
                <a:latin typeface="Arial Narrow" panose="020B0606020202030204" pitchFamily="34" charset="0"/>
              </a:rPr>
              <a:t>МІСЦЯХ В </a:t>
            </a:r>
            <a:r>
              <a:rPr lang="ru-RU" sz="2000" b="1" dirty="0">
                <a:solidFill>
                  <a:srgbClr val="134E84"/>
                </a:solidFill>
                <a:latin typeface="Arial Narrow" panose="020B0606020202030204" pitchFamily="34" charset="0"/>
              </a:rPr>
              <a:t>ТЕРИТОРІАЛЬНИХ ГРОМАДАХ</a:t>
            </a:r>
          </a:p>
          <a:p>
            <a:pPr algn="ctr" defTabSz="358775"/>
            <a:endParaRPr lang="ru-RU" sz="1700" b="1" dirty="0" smtClean="0">
              <a:solidFill>
                <a:srgbClr val="134E84"/>
              </a:solidFill>
              <a:latin typeface="Arial Narrow" panose="020B0606020202030204" pitchFamily="34" charset="0"/>
            </a:endParaRPr>
          </a:p>
          <a:p>
            <a:pPr algn="ctr" defTabSz="358775"/>
            <a:r>
              <a:rPr lang="ru-RU" sz="2400" dirty="0" err="1">
                <a:latin typeface="Arial Narrow" panose="020B0606020202030204" pitchFamily="34" charset="0"/>
              </a:rPr>
              <a:t>Ознайомитися</a:t>
            </a:r>
            <a:r>
              <a:rPr lang="ru-RU" sz="2400" dirty="0">
                <a:latin typeface="Arial Narrow" panose="020B0606020202030204" pitchFamily="34" charset="0"/>
              </a:rPr>
              <a:t> з </a:t>
            </a:r>
            <a:r>
              <a:rPr lang="ru-RU" sz="2400" dirty="0" err="1">
                <a:latin typeface="Arial Narrow" panose="020B0606020202030204" pitchFamily="34" charset="0"/>
              </a:rPr>
              <a:t>переліками</a:t>
            </a:r>
            <a:r>
              <a:rPr lang="ru-RU" sz="2400" dirty="0">
                <a:latin typeface="Arial Narrow" panose="020B0606020202030204" pitchFamily="34" charset="0"/>
              </a:rPr>
              <a:t> </a:t>
            </a:r>
            <a:r>
              <a:rPr lang="ru-RU" sz="2400" dirty="0" err="1" smtClean="0">
                <a:latin typeface="Arial Narrow" panose="020B0606020202030204" pitchFamily="34" charset="0"/>
              </a:rPr>
              <a:t>можна</a:t>
            </a:r>
            <a:r>
              <a:rPr lang="ru-RU" sz="2400" dirty="0" smtClean="0">
                <a:latin typeface="Arial Narrow" panose="020B0606020202030204" pitchFamily="34" charset="0"/>
              </a:rPr>
              <a:t> </a:t>
            </a:r>
            <a:r>
              <a:rPr lang="ru-RU" sz="2400" dirty="0" err="1">
                <a:latin typeface="Arial Narrow" panose="020B0606020202030204" pitchFamily="34" charset="0"/>
              </a:rPr>
              <a:t>перейшовши</a:t>
            </a:r>
            <a:r>
              <a:rPr lang="ru-RU" sz="2400" dirty="0">
                <a:latin typeface="Arial Narrow" panose="020B0606020202030204" pitchFamily="34" charset="0"/>
              </a:rPr>
              <a:t>  за </a:t>
            </a:r>
            <a:r>
              <a:rPr lang="en-US" sz="2400" dirty="0">
                <a:latin typeface="Arial Narrow" panose="020B0606020202030204" pitchFamily="34" charset="0"/>
              </a:rPr>
              <a:t>QR-</a:t>
            </a:r>
            <a:r>
              <a:rPr lang="ru-RU" sz="2400" dirty="0">
                <a:latin typeface="Arial Narrow" panose="020B0606020202030204" pitchFamily="34" charset="0"/>
              </a:rPr>
              <a:t>кодом: </a:t>
            </a:r>
          </a:p>
          <a:p>
            <a:pPr algn="ctr" defTabSz="358775"/>
            <a:endParaRPr lang="ru-RU" sz="1700" b="1" dirty="0">
              <a:solidFill>
                <a:srgbClr val="134E84"/>
              </a:solidFill>
              <a:latin typeface="Arial Narrow" panose="020B0606020202030204" pitchFamily="34" charset="0"/>
            </a:endParaRPr>
          </a:p>
          <a:p>
            <a:pPr algn="ctr" defTabSz="358775"/>
            <a:endParaRPr lang="ru-RU" sz="1700" b="1" dirty="0" smtClean="0">
              <a:solidFill>
                <a:srgbClr val="134E84"/>
              </a:solidFill>
              <a:latin typeface="Arial Narrow" panose="020B0606020202030204" pitchFamily="34" charset="0"/>
            </a:endParaRPr>
          </a:p>
          <a:p>
            <a:pPr algn="ctr" defTabSz="358775"/>
            <a:r>
              <a:rPr lang="ru-RU" sz="2400" dirty="0" err="1" smtClean="0">
                <a:latin typeface="Arial Narrow" panose="020B0606020202030204" pitchFamily="34" charset="0"/>
              </a:rPr>
              <a:t>перейшовши</a:t>
            </a:r>
            <a:r>
              <a:rPr lang="ru-RU" sz="2400" dirty="0" smtClean="0">
                <a:latin typeface="Arial Narrow" panose="020B0606020202030204" pitchFamily="34" charset="0"/>
              </a:rPr>
              <a:t>  </a:t>
            </a:r>
            <a:r>
              <a:rPr lang="ru-RU" sz="2400" dirty="0">
                <a:latin typeface="Arial Narrow" panose="020B0606020202030204" pitchFamily="34" charset="0"/>
              </a:rPr>
              <a:t>за QR-кодом:</a:t>
            </a:r>
          </a:p>
          <a:p>
            <a:pPr algn="just" defTabSz="358775"/>
            <a:endParaRPr lang="ru-RU" sz="1700" b="1" dirty="0">
              <a:solidFill>
                <a:srgbClr val="134E84"/>
              </a:solidFill>
              <a:latin typeface="Arial Narrow" panose="020B0606020202030204" pitchFamily="34" charset="0"/>
            </a:endParaRPr>
          </a:p>
          <a:p>
            <a:pPr algn="ctr" defTabSz="358775"/>
            <a:endParaRPr lang="ru-RU" sz="1700" b="1" dirty="0">
              <a:solidFill>
                <a:srgbClr val="134E84"/>
              </a:solidFill>
              <a:latin typeface="Arial Narrow" panose="020B0606020202030204" pitchFamily="34" charset="0"/>
            </a:endParaRPr>
          </a:p>
          <a:p>
            <a:pPr algn="ctr" defTabSz="358775"/>
            <a:endParaRPr lang="ru-RU" sz="1700" b="1" dirty="0" smtClean="0">
              <a:solidFill>
                <a:srgbClr val="134E84"/>
              </a:solidFill>
              <a:latin typeface="Arial Narrow" panose="020B0606020202030204" pitchFamily="34" charset="0"/>
            </a:endParaRPr>
          </a:p>
          <a:p>
            <a:pPr algn="ctr" defTabSz="358775"/>
            <a:endParaRPr lang="ru-RU" sz="1700" b="1" dirty="0">
              <a:solidFill>
                <a:srgbClr val="134E84"/>
              </a:solidFill>
              <a:latin typeface="Arial Narrow" panose="020B0606020202030204" pitchFamily="34" charset="0"/>
            </a:endParaRPr>
          </a:p>
          <a:p>
            <a:pPr algn="just" defTabSz="358775"/>
            <a:endParaRPr lang="ru-RU" sz="1700" dirty="0">
              <a:latin typeface="Arial Narrow" panose="020B0606020202030204" pitchFamily="34" charset="0"/>
            </a:endParaRPr>
          </a:p>
          <a:p>
            <a:pPr algn="just" defTabSz="358775"/>
            <a:endParaRPr lang="ru-RU" sz="1700" dirty="0" smtClean="0">
              <a:latin typeface="Arial Narrow" panose="020B0606020202030204" pitchFamily="34" charset="0"/>
            </a:endParaRPr>
          </a:p>
          <a:p>
            <a:pPr algn="just" defTabSz="358775"/>
            <a:endParaRPr lang="ru-RU" sz="1700" dirty="0">
              <a:latin typeface="Arial Narrow" panose="020B0606020202030204" pitchFamily="34" charset="0"/>
            </a:endParaRPr>
          </a:p>
          <a:p>
            <a:pPr algn="just" defTabSz="358775"/>
            <a:endParaRPr lang="ru-RU" sz="1700" dirty="0" smtClean="0">
              <a:latin typeface="Arial Narrow" panose="020B0606020202030204" pitchFamily="34" charset="0"/>
            </a:endParaRPr>
          </a:p>
          <a:p>
            <a:pPr algn="just" defTabSz="358775"/>
            <a:endParaRPr lang="ru-RU" sz="1700" dirty="0">
              <a:latin typeface="Arial Narrow" panose="020B0606020202030204" pitchFamily="34" charset="0"/>
            </a:endParaRPr>
          </a:p>
          <a:p>
            <a:pPr algn="just" defTabSz="358775"/>
            <a:endParaRPr lang="ru-RU" sz="1700" dirty="0" smtClean="0">
              <a:latin typeface="Arial Narrow" panose="020B0606020202030204" pitchFamily="34" charset="0"/>
            </a:endParaRPr>
          </a:p>
          <a:p>
            <a:pPr algn="ctr" defTabSz="358775"/>
            <a:endParaRPr lang="ru-RU" sz="1700" b="1" dirty="0" smtClean="0">
              <a:solidFill>
                <a:srgbClr val="134E84"/>
              </a:solidFill>
              <a:latin typeface="Arial Narrow" panose="020B0606020202030204" pitchFamily="34" charset="0"/>
            </a:endParaRPr>
          </a:p>
          <a:p>
            <a:pPr algn="ctr" defTabSz="358775"/>
            <a:endParaRPr lang="ru-RU" sz="1700" b="1" dirty="0">
              <a:solidFill>
                <a:srgbClr val="134E84"/>
              </a:solidFill>
              <a:latin typeface="Arial Narrow" panose="020B0606020202030204" pitchFamily="34" charset="0"/>
            </a:endParaRPr>
          </a:p>
          <a:p>
            <a:pPr algn="just" defTabSz="358775"/>
            <a:endParaRPr lang="ru-RU" sz="1700" b="1" dirty="0" smtClean="0">
              <a:solidFill>
                <a:srgbClr val="134E84"/>
              </a:solidFill>
              <a:latin typeface="Arial Narrow" panose="020B0606020202030204" pitchFamily="34" charset="0"/>
            </a:endParaRPr>
          </a:p>
          <a:p>
            <a:pPr algn="ctr" defTabSz="358775"/>
            <a:endParaRPr lang="ru-RU" sz="1700" b="1" dirty="0">
              <a:solidFill>
                <a:srgbClr val="134E84"/>
              </a:solidFill>
              <a:latin typeface="Arial Narrow" panose="020B0606020202030204" pitchFamily="34" charset="0"/>
            </a:endParaRPr>
          </a:p>
          <a:p>
            <a:pPr algn="ctr" defTabSz="358775"/>
            <a:endParaRPr lang="ru-RU" sz="1700" dirty="0" smtClean="0">
              <a:latin typeface="Arial Narrow" panose="020B0606020202030204" pitchFamily="34" charset="0"/>
            </a:endParaRPr>
          </a:p>
          <a:p>
            <a:pPr algn="just" defTabSz="358775"/>
            <a:endParaRPr lang="ru-RU" sz="1700" dirty="0" smtClean="0">
              <a:latin typeface="Arial Narrow" panose="020B0606020202030204" pitchFamily="34" charset="0"/>
            </a:endParaRPr>
          </a:p>
          <a:p>
            <a:pPr algn="just" defTabSz="358775"/>
            <a:r>
              <a:rPr lang="uk-UA" sz="1700" dirty="0" smtClean="0">
                <a:latin typeface="Arial Narrow" panose="020B0606020202030204" pitchFamily="34" charset="0"/>
              </a:rPr>
              <a:t>. </a:t>
            </a:r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6905" y="4953001"/>
            <a:ext cx="4868882" cy="39429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7721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TM03457444[[fn=Основа]]</Template>
  <TotalTime>19787</TotalTime>
  <Words>10</Words>
  <Application>Microsoft Office PowerPoint</Application>
  <PresentationFormat>Лист A4 (210x297 мм)</PresentationFormat>
  <Paragraphs>27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Oksana</dc:creator>
  <cp:lastModifiedBy>admin</cp:lastModifiedBy>
  <cp:revision>1926</cp:revision>
  <cp:lastPrinted>2025-05-26T14:32:24Z</cp:lastPrinted>
  <dcterms:created xsi:type="dcterms:W3CDTF">2019-01-19T13:29:52Z</dcterms:created>
  <dcterms:modified xsi:type="dcterms:W3CDTF">2025-05-26T14:39:41Z</dcterms:modified>
</cp:coreProperties>
</file>